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2024-06-05T13:24:20Z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